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71" r:id="rId2"/>
  </p:sldMasterIdLst>
  <p:notesMasterIdLst>
    <p:notesMasterId r:id="rId14"/>
  </p:notesMasterIdLst>
  <p:handoutMasterIdLst>
    <p:handoutMasterId r:id="rId15"/>
  </p:handoutMasterIdLst>
  <p:sldIdLst>
    <p:sldId id="276" r:id="rId3"/>
    <p:sldId id="273" r:id="rId4"/>
    <p:sldId id="262" r:id="rId5"/>
    <p:sldId id="263" r:id="rId6"/>
    <p:sldId id="274" r:id="rId7"/>
    <p:sldId id="265" r:id="rId8"/>
    <p:sldId id="271" r:id="rId9"/>
    <p:sldId id="267" r:id="rId10"/>
    <p:sldId id="272" r:id="rId11"/>
    <p:sldId id="269" r:id="rId12"/>
    <p:sldId id="277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A2"/>
    <a:srgbClr val="1D437E"/>
    <a:srgbClr val="00A2DD"/>
    <a:srgbClr val="ED9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87"/>
    <p:restoredTop sz="96327"/>
  </p:normalViewPr>
  <p:slideViewPr>
    <p:cSldViewPr snapToGrid="0" snapToObjects="1">
      <p:cViewPr>
        <p:scale>
          <a:sx n="180" d="100"/>
          <a:sy n="180" d="100"/>
        </p:scale>
        <p:origin x="1560" y="1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09922489-F534-2500-8FBA-8F3CD3A057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0619AFC-2019-EBAB-4D28-7F0C35641BF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A59F0-2531-914B-8C46-CB4BC8152756}" type="datetimeFigureOut">
              <a:rPr lang="nl-NL" smtClean="0"/>
              <a:t>07-10-2025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B17A743-D540-4C16-1D0F-4241AFE3028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1D24B9D-E9A8-BACF-8201-7A55B1A8EA7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9E7D0-52B4-2641-A9FF-3ED3D835E343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5226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3FF24-2787-7741-BFF7-1FF02AD9BC4F}" type="datetimeFigureOut">
              <a:rPr lang="nl-NL" smtClean="0"/>
              <a:t>07-10-2025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58C856-DED3-204D-998F-9E8F8C325864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3397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vo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052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vo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8709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ver wel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5CA1C5B3-A312-CFA2-EF38-A50C406861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1769" y="4018608"/>
            <a:ext cx="1517293" cy="5788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C8A820-0B8F-3AD7-4968-82C31F4576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2362" y="2192495"/>
            <a:ext cx="7886700" cy="604300"/>
          </a:xfrm>
          <a:solidFill>
            <a:srgbClr val="00A2DD">
              <a:alpha val="0"/>
            </a:srgbClr>
          </a:solidFill>
        </p:spPr>
        <p:txBody>
          <a:bodyPr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VAN GROEI NAAR BLOEI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33FB76-F9CE-7F8B-9DBA-C321FADE93A9}"/>
              </a:ext>
            </a:extLst>
          </p:cNvPr>
          <p:cNvSpPr txBox="1">
            <a:spLocks/>
          </p:cNvSpPr>
          <p:nvPr userDrawn="1"/>
        </p:nvSpPr>
        <p:spPr>
          <a:xfrm>
            <a:off x="522362" y="1687164"/>
            <a:ext cx="7886700" cy="6043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sz="2500" dirty="0"/>
              <a:t>ROTARY-WERVINGSCAMPAGNE:</a:t>
            </a:r>
            <a:endParaRPr lang="en-US" sz="25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719157-2EBE-68A5-2752-292AB46AD45E}"/>
              </a:ext>
            </a:extLst>
          </p:cNvPr>
          <p:cNvSpPr txBox="1">
            <a:spLocks/>
          </p:cNvSpPr>
          <p:nvPr userDrawn="1"/>
        </p:nvSpPr>
        <p:spPr>
          <a:xfrm>
            <a:off x="522362" y="3456336"/>
            <a:ext cx="7886700" cy="6043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sz="2500" dirty="0">
                <a:solidFill>
                  <a:srgbClr val="ED9D2D"/>
                </a:solidFill>
              </a:rPr>
              <a:t>PRESENTATIE</a:t>
            </a:r>
            <a:endParaRPr lang="en-US" sz="2500" dirty="0">
              <a:solidFill>
                <a:srgbClr val="ED9D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516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i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15538"/>
            <a:ext cx="7886700" cy="604300"/>
          </a:xfrm>
        </p:spPr>
        <p:txBody>
          <a:bodyPr>
            <a:normAutofit/>
          </a:bodyPr>
          <a:lstStyle>
            <a:lvl1pPr>
              <a:defRPr sz="2500" b="1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1728593"/>
            <a:ext cx="4524464" cy="2711884"/>
          </a:xfrm>
        </p:spPr>
        <p:txBody>
          <a:bodyPr>
            <a:normAutofit/>
          </a:bodyPr>
          <a:lstStyle>
            <a:lvl1pPr marL="0" indent="0" algn="l">
              <a:buNone/>
              <a:defRPr/>
            </a:lvl1pPr>
            <a:lvl2pPr marL="285750" marR="0" indent="-285750" algn="l" defTabSz="6858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2pPr>
            <a:lvl3pPr marL="685800" indent="0" algn="l">
              <a:buNone/>
              <a:defRPr/>
            </a:lvl3pPr>
            <a:lvl4pPr marL="1028700" indent="0" algn="l">
              <a:buNone/>
              <a:defRPr/>
            </a:lvl4pPr>
            <a:lvl5pPr marL="1371600" indent="0" algn="l">
              <a:buNone/>
              <a:defRPr/>
            </a:lvl5pPr>
          </a:lstStyle>
          <a:p>
            <a:pPr lvl="1"/>
            <a:r>
              <a:rPr lang="nl-NL" dirty="0"/>
              <a:t>Dit is een </a:t>
            </a:r>
            <a:r>
              <a:rPr lang="nl-NL" dirty="0" err="1"/>
              <a:t>bulletpoint</a:t>
            </a:r>
            <a:endParaRPr lang="nl-NL" dirty="0"/>
          </a:p>
          <a:p>
            <a:pPr marL="285750" marR="0" lvl="1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dirty="0"/>
              <a:t>Dit is nog een </a:t>
            </a:r>
            <a:r>
              <a:rPr lang="nl-NL" dirty="0" err="1"/>
              <a:t>bulletpoint</a:t>
            </a:r>
            <a:endParaRPr lang="nl-NL" dirty="0"/>
          </a:p>
          <a:p>
            <a:pPr marL="285750" marR="0" lvl="1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dirty="0"/>
              <a:t>Dit is ook </a:t>
            </a:r>
            <a:r>
              <a:rPr lang="nl-NL" dirty="0" err="1"/>
              <a:t>bulletpoint</a:t>
            </a:r>
            <a:endParaRPr lang="nl-NL" dirty="0"/>
          </a:p>
          <a:p>
            <a:pPr marL="285750" marR="0" lvl="1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dirty="0"/>
              <a:t>Dit is weer </a:t>
            </a:r>
            <a:r>
              <a:rPr lang="nl-NL" dirty="0" err="1"/>
              <a:t>bulletpoint</a:t>
            </a:r>
            <a:endParaRPr lang="nl-NL" dirty="0"/>
          </a:p>
          <a:p>
            <a:pPr lvl="1"/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33E18D6-45F8-384A-8961-82B874A4BD85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641B4B-5A4F-AE4E-8A0F-6E29251ABF90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E15511C4-CD15-1848-9835-316108FC4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Week van de Open Clubbijeenkomsten</a:t>
            </a:r>
          </a:p>
        </p:txBody>
      </p:sp>
      <p:sp>
        <p:nvSpPr>
          <p:cNvPr id="8" name="Tijdelijke aanduiding voor inhoud 6">
            <a:extLst>
              <a:ext uri="{FF2B5EF4-FFF2-40B4-BE49-F238E27FC236}">
                <a16:creationId xmlns:a16="http://schemas.microsoft.com/office/drawing/2014/main" id="{86A167B2-FA25-6656-DE25-9AB9C8E861E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272755" y="1728593"/>
            <a:ext cx="3242595" cy="2711884"/>
          </a:xfrm>
        </p:spPr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84364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 wel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CEAE737-EBA7-44B0-A54F-B88F88506B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B36C4C9-326B-6449-8648-70D1C323843F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5F3EFFD8-F609-8863-E08F-AC88F89AD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641B4B-5A4F-AE4E-8A0F-6E29251ABF90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D3B007EC-3D47-32BB-ADDA-E490DD611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Week van de Open Clubbijeenkomsten</a:t>
            </a:r>
          </a:p>
        </p:txBody>
      </p:sp>
    </p:spTree>
    <p:extLst>
      <p:ext uri="{BB962C8B-B14F-4D97-AF65-F5344CB8AC3E}">
        <p14:creationId xmlns:p14="http://schemas.microsoft.com/office/powerpoint/2010/main" val="922093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 pagina">
    <p:bg>
      <p:bgPr>
        <a:solidFill>
          <a:srgbClr val="0050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B36C4C9-326B-6449-8648-70D1C323843F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641B4B-5A4F-AE4E-8A0F-6E29251ABF90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B7FEB12-5BA9-0149-9C97-7ACEB286C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14191"/>
            <a:ext cx="7886700" cy="3864279"/>
          </a:xfrm>
        </p:spPr>
        <p:txBody>
          <a:bodyPr>
            <a:normAutofit/>
          </a:bodyPr>
          <a:lstStyle>
            <a:lvl1pPr marL="0" indent="0" algn="l">
              <a:buNone/>
              <a:defRPr/>
            </a:lvl1pPr>
            <a:lvl2pPr marL="0" marR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2pPr>
            <a:lvl3pPr marL="685800" indent="0" algn="l">
              <a:buNone/>
              <a:defRPr/>
            </a:lvl3pPr>
            <a:lvl4pPr marL="1028700" indent="0" algn="l">
              <a:buNone/>
              <a:defRPr/>
            </a:lvl4pPr>
            <a:lvl5pPr marL="1371600" indent="0" algn="l">
              <a:buNone/>
              <a:defRPr/>
            </a:lvl5pPr>
          </a:lstStyle>
          <a:p>
            <a:pPr lvl="1"/>
            <a:endParaRPr lang="nl-NL" dirty="0"/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BB2F87F6-B790-8F4F-9291-7FA4889C9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Week van de Open Clubbijeenkomsten</a:t>
            </a:r>
          </a:p>
        </p:txBody>
      </p:sp>
    </p:spTree>
    <p:extLst>
      <p:ext uri="{BB962C8B-B14F-4D97-AF65-F5344CB8AC3E}">
        <p14:creationId xmlns:p14="http://schemas.microsoft.com/office/powerpoint/2010/main" val="25262739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4978EC-57E2-C24C-A9C0-3E0F627A1722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6641B4B-5A4F-AE4E-8A0F-6E29251ABF90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4D73D2C-4D2E-6B40-9DD9-5481AAF8D4E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97260" y="1728593"/>
            <a:ext cx="3818090" cy="2711884"/>
          </a:xfrm>
        </p:spPr>
        <p:txBody>
          <a:bodyPr>
            <a:normAutofit/>
          </a:bodyPr>
          <a:lstStyle>
            <a:lvl1pPr marL="0" indent="0" algn="l">
              <a:buNone/>
              <a:defRPr/>
            </a:lvl1pPr>
            <a:lvl2pPr marL="0" marR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/>
            </a:lvl2pPr>
            <a:lvl3pPr marL="685800" indent="0" algn="l">
              <a:buNone/>
              <a:defRPr/>
            </a:lvl3pPr>
            <a:lvl4pPr marL="1028700" indent="0" algn="l">
              <a:buNone/>
              <a:defRPr/>
            </a:lvl4pPr>
            <a:lvl5pPr marL="1371600" indent="0" algn="l">
              <a:buNone/>
              <a:defRPr/>
            </a:lvl5pPr>
          </a:lstStyle>
          <a:p>
            <a:pPr lvl="1"/>
            <a:r>
              <a:rPr lang="nl-NL" dirty="0"/>
              <a:t>Dit is een tekstpagina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542CDE-286E-2C47-876F-BFDC2DD97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05295"/>
            <a:ext cx="7886700" cy="604300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4AB833E-8D82-9745-B07E-90699466C8F9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3775" y="1728593"/>
            <a:ext cx="3818090" cy="2711884"/>
          </a:xfrm>
        </p:spPr>
        <p:txBody>
          <a:bodyPr>
            <a:normAutofit/>
          </a:bodyPr>
          <a:lstStyle>
            <a:lvl1pPr marL="0" indent="0" algn="l">
              <a:buNone/>
              <a:defRPr/>
            </a:lvl1pPr>
            <a:lvl2pPr marL="0" marR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/>
            </a:lvl2pPr>
            <a:lvl3pPr marL="685800" indent="0" algn="l">
              <a:buNone/>
              <a:defRPr/>
            </a:lvl3pPr>
            <a:lvl4pPr marL="1028700" indent="0" algn="l">
              <a:buNone/>
              <a:defRPr/>
            </a:lvl4pPr>
            <a:lvl5pPr marL="1371600" indent="0" algn="l">
              <a:buNone/>
              <a:defRPr/>
            </a:lvl5pPr>
          </a:lstStyle>
          <a:p>
            <a:pPr lvl="1"/>
            <a:r>
              <a:rPr lang="nl-NL" dirty="0"/>
              <a:t>Dit is een tekstpagina</a:t>
            </a:r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6CFF13E3-855D-D84F-A21C-774F3FFD3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Week van de Open Clubbijeenkomsten</a:t>
            </a:r>
          </a:p>
        </p:txBody>
      </p:sp>
    </p:spTree>
    <p:extLst>
      <p:ext uri="{BB962C8B-B14F-4D97-AF65-F5344CB8AC3E}">
        <p14:creationId xmlns:p14="http://schemas.microsoft.com/office/powerpoint/2010/main" val="6733733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ver wel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AA16F8-17C7-9D2E-CCE0-2533EC3F30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8966" t="13453" b="904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E48AF66-8947-5BFC-61D1-5F8374A59C8D}"/>
              </a:ext>
            </a:extLst>
          </p:cNvPr>
          <p:cNvSpPr/>
          <p:nvPr userDrawn="1"/>
        </p:nvSpPr>
        <p:spPr>
          <a:xfrm>
            <a:off x="5372986" y="2906233"/>
            <a:ext cx="3771014" cy="1854495"/>
          </a:xfrm>
          <a:prstGeom prst="rect">
            <a:avLst/>
          </a:prstGeom>
          <a:solidFill>
            <a:srgbClr val="0050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604EDA-CB97-2FCA-519C-043E33941DE0}"/>
              </a:ext>
            </a:extLst>
          </p:cNvPr>
          <p:cNvSpPr/>
          <p:nvPr userDrawn="1"/>
        </p:nvSpPr>
        <p:spPr>
          <a:xfrm>
            <a:off x="-1" y="4182140"/>
            <a:ext cx="5394252" cy="961361"/>
          </a:xfrm>
          <a:prstGeom prst="rect">
            <a:avLst/>
          </a:prstGeom>
          <a:solidFill>
            <a:srgbClr val="0050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536098-637A-55CE-0B4C-C9336398C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3153" y="4454124"/>
            <a:ext cx="1077433" cy="41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9299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ver wel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Rechthoek, blauw, Elektrisch blauw, schermopname&#10;&#10;Automatisch gegenereerde beschrijving">
            <a:extLst>
              <a:ext uri="{FF2B5EF4-FFF2-40B4-BE49-F238E27FC236}">
                <a16:creationId xmlns:a16="http://schemas.microsoft.com/office/drawing/2014/main" id="{43BB8714-F819-F767-F2D0-E07EF37D74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Afbeelding 7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5CA1C5B3-A312-CFA2-EF38-A50C406861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1769" y="4018608"/>
            <a:ext cx="1517293" cy="57885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C8A820-0B8F-3AD7-4968-82C31F4576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2362" y="2192495"/>
            <a:ext cx="7886700" cy="604300"/>
          </a:xfrm>
        </p:spPr>
        <p:txBody>
          <a:bodyPr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VAN GROEI NAAR BLOEI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33FB76-F9CE-7F8B-9DBA-C321FADE93A9}"/>
              </a:ext>
            </a:extLst>
          </p:cNvPr>
          <p:cNvSpPr txBox="1">
            <a:spLocks/>
          </p:cNvSpPr>
          <p:nvPr userDrawn="1"/>
        </p:nvSpPr>
        <p:spPr>
          <a:xfrm>
            <a:off x="522362" y="1687164"/>
            <a:ext cx="7886700" cy="6043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sz="2500" dirty="0"/>
              <a:t>ROTARY-WERVINGSCAMPAGNE:</a:t>
            </a:r>
            <a:endParaRPr lang="en-US" sz="25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719157-2EBE-68A5-2752-292AB46AD45E}"/>
              </a:ext>
            </a:extLst>
          </p:cNvPr>
          <p:cNvSpPr txBox="1">
            <a:spLocks/>
          </p:cNvSpPr>
          <p:nvPr userDrawn="1"/>
        </p:nvSpPr>
        <p:spPr>
          <a:xfrm>
            <a:off x="522362" y="3456336"/>
            <a:ext cx="7886700" cy="6043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sz="2500" dirty="0">
                <a:solidFill>
                  <a:srgbClr val="ED9D2D"/>
                </a:solidFill>
              </a:rPr>
              <a:t>PRESENTATIE</a:t>
            </a:r>
            <a:endParaRPr lang="en-US" sz="2500" dirty="0">
              <a:solidFill>
                <a:srgbClr val="ED9D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444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i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15538"/>
            <a:ext cx="7886700" cy="604300"/>
          </a:xfrm>
        </p:spPr>
        <p:txBody>
          <a:bodyPr>
            <a:normAutofit/>
          </a:bodyPr>
          <a:lstStyle>
            <a:lvl1pPr>
              <a:defRPr sz="2500" b="1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1728593"/>
            <a:ext cx="4524464" cy="2711884"/>
          </a:xfrm>
        </p:spPr>
        <p:txBody>
          <a:bodyPr>
            <a:normAutofit/>
          </a:bodyPr>
          <a:lstStyle>
            <a:lvl1pPr marL="0" indent="0" algn="l">
              <a:buNone/>
              <a:defRPr/>
            </a:lvl1pPr>
            <a:lvl2pPr marL="285750" marR="0" indent="-285750" algn="l" defTabSz="6858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685800" indent="0" algn="l">
              <a:buNone/>
              <a:defRPr/>
            </a:lvl3pPr>
            <a:lvl4pPr marL="1028700" indent="0" algn="l">
              <a:buNone/>
              <a:defRPr/>
            </a:lvl4pPr>
            <a:lvl5pPr marL="1371600" indent="0" algn="l">
              <a:buNone/>
              <a:defRPr/>
            </a:lvl5pPr>
          </a:lstStyle>
          <a:p>
            <a:pPr lvl="1"/>
            <a:r>
              <a:rPr lang="nl-NL" dirty="0"/>
              <a:t>Dit is een </a:t>
            </a:r>
            <a:r>
              <a:rPr lang="nl-NL" dirty="0" err="1"/>
              <a:t>bulletpoint</a:t>
            </a:r>
            <a:endParaRPr lang="nl-NL" dirty="0"/>
          </a:p>
          <a:p>
            <a:pPr marL="285750" marR="0" lvl="1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dirty="0"/>
              <a:t>Dit is nog een </a:t>
            </a:r>
            <a:r>
              <a:rPr lang="nl-NL" dirty="0" err="1"/>
              <a:t>bulletpoint</a:t>
            </a:r>
            <a:endParaRPr lang="nl-NL" dirty="0"/>
          </a:p>
          <a:p>
            <a:pPr marL="285750" marR="0" lvl="1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dirty="0"/>
              <a:t>Dit is ook </a:t>
            </a:r>
            <a:r>
              <a:rPr lang="nl-NL" dirty="0" err="1"/>
              <a:t>bulletpoint</a:t>
            </a:r>
            <a:endParaRPr lang="nl-NL" dirty="0"/>
          </a:p>
          <a:p>
            <a:pPr marL="285750" marR="0" lvl="1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dirty="0"/>
              <a:t>Dit is weer </a:t>
            </a:r>
            <a:r>
              <a:rPr lang="nl-NL" dirty="0" err="1"/>
              <a:t>bulletpoint</a:t>
            </a:r>
            <a:endParaRPr lang="nl-NL" dirty="0"/>
          </a:p>
          <a:p>
            <a:pPr lvl="1"/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>
            <a:lvl1pPr>
              <a:defRPr>
                <a:solidFill>
                  <a:srgbClr val="1D437E"/>
                </a:solidFill>
              </a:defRPr>
            </a:lvl1pPr>
          </a:lstStyle>
          <a:p>
            <a:fld id="{D33E18D6-45F8-384A-8961-82B874A4BD85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solidFill>
                  <a:srgbClr val="1D437E"/>
                </a:solidFill>
              </a:defRPr>
            </a:lvl1pPr>
          </a:lstStyle>
          <a:p>
            <a:fld id="{76641B4B-5A4F-AE4E-8A0F-6E29251ABF90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E15511C4-CD15-1848-9835-316108FC4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>
                <a:solidFill>
                  <a:srgbClr val="1D437E"/>
                </a:solidFill>
              </a:defRPr>
            </a:lvl1pPr>
          </a:lstStyle>
          <a:p>
            <a:r>
              <a:rPr lang="nl-NL" dirty="0"/>
              <a:t>Week van de Open Clubbijeenkomsten</a:t>
            </a:r>
          </a:p>
        </p:txBody>
      </p:sp>
      <p:sp>
        <p:nvSpPr>
          <p:cNvPr id="8" name="Tijdelijke aanduiding voor inhoud 6">
            <a:extLst>
              <a:ext uri="{FF2B5EF4-FFF2-40B4-BE49-F238E27FC236}">
                <a16:creationId xmlns:a16="http://schemas.microsoft.com/office/drawing/2014/main" id="{86A167B2-FA25-6656-DE25-9AB9C8E861E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272755" y="1728593"/>
            <a:ext cx="3242595" cy="2711884"/>
          </a:xfrm>
        </p:spPr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02638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i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15538"/>
            <a:ext cx="7886700" cy="604300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1728593"/>
            <a:ext cx="4524464" cy="2711884"/>
          </a:xfrm>
        </p:spPr>
        <p:txBody>
          <a:bodyPr>
            <a:normAutofit/>
          </a:bodyPr>
          <a:lstStyle>
            <a:lvl1pPr marL="0" indent="0" algn="l">
              <a:buNone/>
              <a:defRPr/>
            </a:lvl1pPr>
            <a:lvl2pPr marL="285750" marR="0" indent="-285750" algn="l" defTabSz="685800" rtl="0" eaLnBrk="1" fontAlgn="auto" latinLnBrk="0" hangingPunct="1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2pPr>
            <a:lvl3pPr marL="685800" indent="0" algn="l">
              <a:buNone/>
              <a:defRPr/>
            </a:lvl3pPr>
            <a:lvl4pPr marL="1028700" indent="0" algn="l">
              <a:buNone/>
              <a:defRPr/>
            </a:lvl4pPr>
            <a:lvl5pPr marL="1371600" indent="0" algn="l">
              <a:buNone/>
              <a:defRPr/>
            </a:lvl5pPr>
          </a:lstStyle>
          <a:p>
            <a:pPr lvl="1"/>
            <a:r>
              <a:rPr lang="nl-NL" dirty="0"/>
              <a:t>Dit is een </a:t>
            </a:r>
            <a:r>
              <a:rPr lang="nl-NL" dirty="0" err="1"/>
              <a:t>bulletpoint</a:t>
            </a:r>
            <a:endParaRPr lang="nl-NL" dirty="0"/>
          </a:p>
          <a:p>
            <a:pPr marL="285750" marR="0" lvl="1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dirty="0"/>
              <a:t>Dit is nog een </a:t>
            </a:r>
            <a:r>
              <a:rPr lang="nl-NL" dirty="0" err="1"/>
              <a:t>bulletpoint</a:t>
            </a:r>
            <a:endParaRPr lang="nl-NL" dirty="0"/>
          </a:p>
          <a:p>
            <a:pPr marL="285750" marR="0" lvl="1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dirty="0"/>
              <a:t>Dit is ook </a:t>
            </a:r>
            <a:r>
              <a:rPr lang="nl-NL" dirty="0" err="1"/>
              <a:t>bulletpoint</a:t>
            </a:r>
            <a:endParaRPr lang="nl-NL" dirty="0"/>
          </a:p>
          <a:p>
            <a:pPr marL="285750" marR="0" lvl="1" indent="-2857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dirty="0"/>
              <a:t>Dit is weer </a:t>
            </a:r>
            <a:r>
              <a:rPr lang="nl-NL" dirty="0" err="1"/>
              <a:t>bulletpoint</a:t>
            </a:r>
            <a:endParaRPr lang="nl-NL" dirty="0"/>
          </a:p>
          <a:p>
            <a:pPr lvl="1"/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lIns="0" tIns="0" rIns="0" bIns="0"/>
          <a:lstStyle>
            <a:lvl1pPr>
              <a:defRPr>
                <a:solidFill>
                  <a:srgbClr val="1D437E"/>
                </a:solidFill>
              </a:defRPr>
            </a:lvl1pPr>
          </a:lstStyle>
          <a:p>
            <a:fld id="{D33E18D6-45F8-384A-8961-82B874A4BD85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>
                <a:solidFill>
                  <a:srgbClr val="1D437E"/>
                </a:solidFill>
              </a:defRPr>
            </a:lvl1pPr>
          </a:lstStyle>
          <a:p>
            <a:fld id="{76641B4B-5A4F-AE4E-8A0F-6E29251ABF90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E15511C4-CD15-1848-9835-316108FC4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>
                <a:solidFill>
                  <a:srgbClr val="1D437E"/>
                </a:solidFill>
              </a:defRPr>
            </a:lvl1pPr>
          </a:lstStyle>
          <a:p>
            <a:r>
              <a:rPr lang="nl-NL" dirty="0"/>
              <a:t>Week van de Open Clubbijeenkomsten</a:t>
            </a:r>
          </a:p>
        </p:txBody>
      </p:sp>
      <p:sp>
        <p:nvSpPr>
          <p:cNvPr id="8" name="Tijdelijke aanduiding voor inhoud 6">
            <a:extLst>
              <a:ext uri="{FF2B5EF4-FFF2-40B4-BE49-F238E27FC236}">
                <a16:creationId xmlns:a16="http://schemas.microsoft.com/office/drawing/2014/main" id="{86A167B2-FA25-6656-DE25-9AB9C8E861E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272755" y="1728593"/>
            <a:ext cx="3242595" cy="2711884"/>
          </a:xfrm>
        </p:spPr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80501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wel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Rechthoek, blauw, Elektrisch blauw, schermopname&#10;&#10;Automatisch gegenereerde beschrijving">
            <a:extLst>
              <a:ext uri="{FF2B5EF4-FFF2-40B4-BE49-F238E27FC236}">
                <a16:creationId xmlns:a16="http://schemas.microsoft.com/office/drawing/2014/main" id="{43BB8714-F819-F767-F2D0-E07EF37D74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Afbeelding 7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5CA1C5B3-A312-CFA2-EF38-A50C406861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1769" y="4018608"/>
            <a:ext cx="1517293" cy="57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927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 wel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618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eld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6C4C9-326B-6449-8648-70D1C323843F}" type="datetime1">
              <a:rPr lang="nl-NL" smtClean="0"/>
              <a:t>07-10-2025</a:t>
            </a:fld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1B4B-5A4F-AE4E-8A0F-6E29251ABF90}" type="slidenum">
              <a:rPr lang="nl-NL" smtClean="0"/>
              <a:t>‹#›</a:t>
            </a:fld>
            <a:endParaRPr lang="nl-NL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B7FEB12-5BA9-0149-9C97-7ACEB286C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814191"/>
            <a:ext cx="7886700" cy="3864279"/>
          </a:xfrm>
        </p:spPr>
        <p:txBody>
          <a:bodyPr>
            <a:normAutofit/>
          </a:bodyPr>
          <a:lstStyle>
            <a:lvl1pPr marL="0" indent="0" algn="l">
              <a:buNone/>
              <a:defRPr/>
            </a:lvl1pPr>
            <a:lvl2pPr marL="0" marR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2pPr>
            <a:lvl3pPr marL="685800" indent="0" algn="l">
              <a:buNone/>
              <a:defRPr/>
            </a:lvl3pPr>
            <a:lvl4pPr marL="1028700" indent="0" algn="l">
              <a:buNone/>
              <a:defRPr/>
            </a:lvl4pPr>
            <a:lvl5pPr marL="1371600" indent="0" algn="l">
              <a:buNone/>
              <a:defRPr/>
            </a:lvl5pPr>
          </a:lstStyle>
          <a:p>
            <a:pPr lvl="1"/>
            <a:endParaRPr lang="nl-NL" dirty="0"/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BB2F87F6-B790-8F4F-9291-7FA4889C9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r>
              <a:rPr lang="nl-NL" dirty="0"/>
              <a:t>Week van de Open Clubbijeenkomsten</a:t>
            </a:r>
          </a:p>
        </p:txBody>
      </p:sp>
    </p:spTree>
    <p:extLst>
      <p:ext uri="{BB962C8B-B14F-4D97-AF65-F5344CB8AC3E}">
        <p14:creationId xmlns:p14="http://schemas.microsoft.com/office/powerpoint/2010/main" val="4194345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78EC-57E2-C24C-A9C0-3E0F627A1722}" type="datetime1">
              <a:rPr lang="nl-NL" smtClean="0"/>
              <a:t>07-10-2025</a:t>
            </a:fld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1B4B-5A4F-AE4E-8A0F-6E29251ABF90}" type="slidenum">
              <a:rPr lang="nl-NL" smtClean="0"/>
              <a:t>‹#›</a:t>
            </a:fld>
            <a:endParaRPr lang="nl-NL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4D73D2C-4D2E-6B40-9DD9-5481AAF8D4E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697260" y="1728593"/>
            <a:ext cx="3818090" cy="2711884"/>
          </a:xfrm>
        </p:spPr>
        <p:txBody>
          <a:bodyPr>
            <a:normAutofit/>
          </a:bodyPr>
          <a:lstStyle>
            <a:lvl1pPr marL="0" indent="0" algn="l">
              <a:buNone/>
              <a:defRPr/>
            </a:lvl1pPr>
            <a:lvl2pPr marL="0" marR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/>
            </a:lvl2pPr>
            <a:lvl3pPr marL="685800" indent="0" algn="l">
              <a:buNone/>
              <a:defRPr/>
            </a:lvl3pPr>
            <a:lvl4pPr marL="1028700" indent="0" algn="l">
              <a:buNone/>
              <a:defRPr/>
            </a:lvl4pPr>
            <a:lvl5pPr marL="1371600" indent="0" algn="l">
              <a:buNone/>
              <a:defRPr/>
            </a:lvl5pPr>
          </a:lstStyle>
          <a:p>
            <a:pPr lvl="1"/>
            <a:r>
              <a:rPr lang="nl-NL" dirty="0"/>
              <a:t>Dit is een tekstpagina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542CDE-286E-2C47-876F-BFDC2DD97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05295"/>
            <a:ext cx="7886700" cy="604300"/>
          </a:xfrm>
        </p:spPr>
        <p:txBody>
          <a:bodyPr/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4AB833E-8D82-9745-B07E-90699466C8F9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3775" y="1728593"/>
            <a:ext cx="3818090" cy="2711884"/>
          </a:xfrm>
        </p:spPr>
        <p:txBody>
          <a:bodyPr>
            <a:normAutofit/>
          </a:bodyPr>
          <a:lstStyle>
            <a:lvl1pPr marL="0" indent="0" algn="l">
              <a:buNone/>
              <a:defRPr/>
            </a:lvl1pPr>
            <a:lvl2pPr marL="0" marR="0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/>
            </a:lvl2pPr>
            <a:lvl3pPr marL="685800" indent="0" algn="l">
              <a:buNone/>
              <a:defRPr/>
            </a:lvl3pPr>
            <a:lvl4pPr marL="1028700" indent="0" algn="l">
              <a:buNone/>
              <a:defRPr/>
            </a:lvl4pPr>
            <a:lvl5pPr marL="1371600" indent="0" algn="l">
              <a:buNone/>
              <a:defRPr/>
            </a:lvl5pPr>
          </a:lstStyle>
          <a:p>
            <a:pPr lvl="1"/>
            <a:r>
              <a:rPr lang="nl-NL" dirty="0"/>
              <a:t>Dit is een tekstpagina</a:t>
            </a:r>
          </a:p>
        </p:txBody>
      </p:sp>
      <p:sp>
        <p:nvSpPr>
          <p:cNvPr id="12" name="Footer Placeholder 5">
            <a:extLst>
              <a:ext uri="{FF2B5EF4-FFF2-40B4-BE49-F238E27FC236}">
                <a16:creationId xmlns:a16="http://schemas.microsoft.com/office/drawing/2014/main" id="{6CFF13E3-855D-D84F-A21C-774F3FFD3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r>
              <a:rPr lang="nl-NL" dirty="0"/>
              <a:t>Week van de Open Clubbijeenkomsten</a:t>
            </a:r>
          </a:p>
        </p:txBody>
      </p:sp>
    </p:spTree>
    <p:extLst>
      <p:ext uri="{BB962C8B-B14F-4D97-AF65-F5344CB8AC3E}">
        <p14:creationId xmlns:p14="http://schemas.microsoft.com/office/powerpoint/2010/main" val="1320019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ver wel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AA16F8-17C7-9D2E-CCE0-2533EC3F30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-1730" t="14766" r="8783" b="160"/>
          <a:stretch>
            <a:fillRect/>
          </a:stretch>
        </p:blipFill>
        <p:spPr>
          <a:xfrm>
            <a:off x="-411125" y="0"/>
            <a:ext cx="9555125" cy="51435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E48AF66-8947-5BFC-61D1-5F8374A59C8D}"/>
              </a:ext>
            </a:extLst>
          </p:cNvPr>
          <p:cNvSpPr/>
          <p:nvPr userDrawn="1"/>
        </p:nvSpPr>
        <p:spPr>
          <a:xfrm>
            <a:off x="-241006" y="2906233"/>
            <a:ext cx="4813006" cy="1854495"/>
          </a:xfrm>
          <a:prstGeom prst="rect">
            <a:avLst/>
          </a:prstGeom>
          <a:solidFill>
            <a:srgbClr val="0050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604EDA-CB97-2FCA-519C-043E33941DE0}"/>
              </a:ext>
            </a:extLst>
          </p:cNvPr>
          <p:cNvSpPr/>
          <p:nvPr userDrawn="1"/>
        </p:nvSpPr>
        <p:spPr>
          <a:xfrm>
            <a:off x="4572000" y="4182140"/>
            <a:ext cx="4572000" cy="961361"/>
          </a:xfrm>
          <a:prstGeom prst="rect">
            <a:avLst/>
          </a:prstGeom>
          <a:solidFill>
            <a:srgbClr val="0050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536098-637A-55CE-0B4C-C9336398C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39739" y="4454124"/>
            <a:ext cx="1077433" cy="41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660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879281"/>
            <a:ext cx="7886700" cy="56539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Dit is een titel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786393"/>
            <a:ext cx="7886700" cy="284633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B4C82D1-F9BF-3A4E-84BF-CFEF3D6F977E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Week van de Open Clubbijeenkomsten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6641B4B-5A4F-AE4E-8A0F-6E29251ABF90}" type="slidenum">
              <a:rPr lang="nl-NL" smtClean="0"/>
              <a:pPr/>
              <a:t>‹#›</a:t>
            </a:fld>
            <a:endParaRPr lang="nl-NL" dirty="0"/>
          </a:p>
        </p:txBody>
      </p: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B84004B8-4C33-6548-B337-AE6DD157834D}"/>
              </a:ext>
            </a:extLst>
          </p:cNvPr>
          <p:cNvCxnSpPr/>
          <p:nvPr userDrawn="1"/>
        </p:nvCxnSpPr>
        <p:spPr>
          <a:xfrm>
            <a:off x="628650" y="705091"/>
            <a:ext cx="78867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AB670018-E05A-FD4C-9A56-D45BCA1DB69B}"/>
              </a:ext>
            </a:extLst>
          </p:cNvPr>
          <p:cNvCxnSpPr/>
          <p:nvPr userDrawn="1"/>
        </p:nvCxnSpPr>
        <p:spPr>
          <a:xfrm>
            <a:off x="628650" y="4681566"/>
            <a:ext cx="78867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DA1838E4-25F5-FB54-3E66-7611F6D1340E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679837" y="197083"/>
            <a:ext cx="817435" cy="3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87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69" r:id="rId2"/>
    <p:sldLayoutId id="2147483662" r:id="rId3"/>
    <p:sldLayoutId id="2147483670" r:id="rId4"/>
    <p:sldLayoutId id="2147483667" r:id="rId5"/>
    <p:sldLayoutId id="2147483668" r:id="rId6"/>
    <p:sldLayoutId id="2147483663" r:id="rId7"/>
    <p:sldLayoutId id="2147483664" r:id="rId8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500" b="1" i="0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800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accent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50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879281"/>
            <a:ext cx="7886700" cy="565397"/>
          </a:xfrm>
          <a:prstGeom prst="rect">
            <a:avLst/>
          </a:prstGeom>
          <a:solidFill>
            <a:srgbClr val="0050A2"/>
          </a:solidFill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Dit is een titel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786393"/>
            <a:ext cx="7886700" cy="284633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B4C82D1-F9BF-3A4E-84BF-CFEF3D6F977E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nl-NL" dirty="0"/>
              <a:t>Week van de Open Clubbijeenkomsten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6641B4B-5A4F-AE4E-8A0F-6E29251ABF90}" type="slidenum">
              <a:rPr lang="nl-NL" smtClean="0"/>
              <a:pPr/>
              <a:t>‹#›</a:t>
            </a:fld>
            <a:endParaRPr lang="nl-NL" dirty="0"/>
          </a:p>
        </p:txBody>
      </p: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B84004B8-4C33-6548-B337-AE6DD157834D}"/>
              </a:ext>
            </a:extLst>
          </p:cNvPr>
          <p:cNvCxnSpPr/>
          <p:nvPr userDrawn="1"/>
        </p:nvCxnSpPr>
        <p:spPr>
          <a:xfrm>
            <a:off x="628650" y="705091"/>
            <a:ext cx="7886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AB670018-E05A-FD4C-9A56-D45BCA1DB69B}"/>
              </a:ext>
            </a:extLst>
          </p:cNvPr>
          <p:cNvCxnSpPr/>
          <p:nvPr userDrawn="1"/>
        </p:nvCxnSpPr>
        <p:spPr>
          <a:xfrm>
            <a:off x="628650" y="4681566"/>
            <a:ext cx="7886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5E69E1A6-4C81-D081-B74A-88330AFCBFF5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682980" y="190453"/>
            <a:ext cx="815891" cy="31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227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72" r:id="rId2"/>
    <p:sldLayoutId id="2147483673" r:id="rId3"/>
    <p:sldLayoutId id="2147483674" r:id="rId4"/>
    <p:sldLayoutId id="2147483677" r:id="rId5"/>
    <p:sldLayoutId id="2147483679" r:id="rId6"/>
    <p:sldLayoutId id="2147483680" r:id="rId7"/>
    <p:sldLayoutId id="2147483683" r:id="rId8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0381B-5392-3318-019B-87F49E736137}"/>
              </a:ext>
            </a:extLst>
          </p:cNvPr>
          <p:cNvSpPr txBox="1">
            <a:spLocks/>
          </p:cNvSpPr>
          <p:nvPr/>
        </p:nvSpPr>
        <p:spPr>
          <a:xfrm>
            <a:off x="170115" y="3228036"/>
            <a:ext cx="3969493" cy="294886"/>
          </a:xfrm>
          <a:prstGeom prst="rect">
            <a:avLst/>
          </a:prstGeom>
          <a:solidFill>
            <a:srgbClr val="0050A2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sz="2000" b="0" dirty="0"/>
              <a:t>Welkom bij Rotary [clubnaam]</a:t>
            </a:r>
            <a:endParaRPr lang="en-US" sz="2000" b="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B02629C-3C3F-6475-B035-629C01DFF046}"/>
              </a:ext>
            </a:extLst>
          </p:cNvPr>
          <p:cNvSpPr txBox="1">
            <a:spLocks/>
          </p:cNvSpPr>
          <p:nvPr/>
        </p:nvSpPr>
        <p:spPr>
          <a:xfrm>
            <a:off x="85056" y="3652699"/>
            <a:ext cx="3744838" cy="8271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dirty="0"/>
              <a:t>Week van de Open </a:t>
            </a:r>
            <a:br>
              <a:rPr lang="nl-NL" dirty="0"/>
            </a:br>
            <a:r>
              <a:rPr lang="nl-NL" dirty="0"/>
              <a:t>Clubbijeenkomsten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4EAA7D4-62C8-3C1D-C134-4A1C64D7B076}"/>
              </a:ext>
            </a:extLst>
          </p:cNvPr>
          <p:cNvSpPr txBox="1">
            <a:spLocks/>
          </p:cNvSpPr>
          <p:nvPr/>
        </p:nvSpPr>
        <p:spPr>
          <a:xfrm>
            <a:off x="4918205" y="4581274"/>
            <a:ext cx="1043116" cy="267173"/>
          </a:xfrm>
          <a:prstGeom prst="rect">
            <a:avLst/>
          </a:prstGeom>
          <a:solidFill>
            <a:srgbClr val="0050A2">
              <a:alpha val="0"/>
            </a:srgbClr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sz="1400" b="0" dirty="0"/>
              <a:t>[datum]</a:t>
            </a:r>
            <a:endParaRPr lang="en-US" sz="1400" b="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D31A13-FA46-88DD-D1B4-B641EBE669F8}"/>
              </a:ext>
            </a:extLst>
          </p:cNvPr>
          <p:cNvSpPr txBox="1">
            <a:spLocks/>
          </p:cNvSpPr>
          <p:nvPr/>
        </p:nvSpPr>
        <p:spPr>
          <a:xfrm>
            <a:off x="6041702" y="4581274"/>
            <a:ext cx="1557033" cy="267173"/>
          </a:xfrm>
          <a:prstGeom prst="rect">
            <a:avLst/>
          </a:prstGeom>
          <a:solidFill>
            <a:srgbClr val="0050A2">
              <a:alpha val="0"/>
            </a:srgbClr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sz="1400" b="0" dirty="0"/>
              <a:t>[locatie]</a:t>
            </a:r>
            <a:endParaRPr lang="en-US" sz="1400" b="0" dirty="0"/>
          </a:p>
        </p:txBody>
      </p:sp>
    </p:spTree>
    <p:extLst>
      <p:ext uri="{BB962C8B-B14F-4D97-AF65-F5344CB8AC3E}">
        <p14:creationId xmlns:p14="http://schemas.microsoft.com/office/powerpoint/2010/main" val="1335024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A66D96A9-2543-0D42-823A-597A8F091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05295"/>
            <a:ext cx="7886700" cy="604300"/>
          </a:xfrm>
        </p:spPr>
        <p:txBody>
          <a:bodyPr>
            <a:normAutofit/>
          </a:bodyPr>
          <a:lstStyle/>
          <a:p>
            <a:r>
              <a:rPr lang="nl-NL" sz="2500" b="1" dirty="0"/>
              <a:t>Contact</a:t>
            </a:r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28142C24-7320-534D-9F4F-7D2D3D3D8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28593"/>
            <a:ext cx="4524464" cy="2711884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[Contactgegevens club]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[Website]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[</a:t>
            </a:r>
            <a:r>
              <a:rPr lang="nl-NL" sz="1600" dirty="0" err="1"/>
              <a:t>Social</a:t>
            </a:r>
            <a:r>
              <a:rPr lang="nl-NL" sz="1600" dirty="0"/>
              <a:t> media]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Vragen?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CED5E52-CA8F-9544-897A-B873EB741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33E18D6-45F8-384A-8961-82B874A4BD85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3861E0-4CA5-EA46-8879-FFB2DDF76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6641B4B-5A4F-AE4E-8A0F-6E29251ABF90}" type="slidenum">
              <a:rPr lang="nl-NL" smtClean="0"/>
              <a:pPr/>
              <a:t>10</a:t>
            </a:fld>
            <a:endParaRPr lang="nl-NL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F9255C06-DD56-2942-B4B7-353881581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r>
              <a:rPr lang="nl-NL"/>
              <a:t>Week van de Open Clubbijeenkomsten</a:t>
            </a:r>
            <a:endParaRPr lang="nl-NL" dirty="0"/>
          </a:p>
        </p:txBody>
      </p:sp>
      <p:pic>
        <p:nvPicPr>
          <p:cNvPr id="16" name="Picture 15" descr="A group of people planting a tree&#10;&#10;AI-generated content may be incorrect.">
            <a:extLst>
              <a:ext uri="{FF2B5EF4-FFF2-40B4-BE49-F238E27FC236}">
                <a16:creationId xmlns:a16="http://schemas.microsoft.com/office/drawing/2014/main" id="{3BE9D683-FFD9-576A-075F-02572A32F6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265" t="2944" r="10036" b="1911"/>
          <a:stretch>
            <a:fillRect/>
          </a:stretch>
        </p:blipFill>
        <p:spPr>
          <a:xfrm>
            <a:off x="4649973" y="1701732"/>
            <a:ext cx="3834809" cy="279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468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E1082-E81E-17C7-B109-3C3CD6D74279}"/>
              </a:ext>
            </a:extLst>
          </p:cNvPr>
          <p:cNvSpPr txBox="1">
            <a:spLocks/>
          </p:cNvSpPr>
          <p:nvPr/>
        </p:nvSpPr>
        <p:spPr>
          <a:xfrm>
            <a:off x="5725228" y="3163601"/>
            <a:ext cx="2738288" cy="8271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dirty="0"/>
              <a:t>Dank voor uw aandacht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0827AA4-AA13-F00E-912C-1485999830D6}"/>
              </a:ext>
            </a:extLst>
          </p:cNvPr>
          <p:cNvSpPr txBox="1">
            <a:spLocks/>
          </p:cNvSpPr>
          <p:nvPr/>
        </p:nvSpPr>
        <p:spPr>
          <a:xfrm>
            <a:off x="5831553" y="4199142"/>
            <a:ext cx="3199033" cy="294886"/>
          </a:xfrm>
          <a:prstGeom prst="rect">
            <a:avLst/>
          </a:prstGeom>
          <a:solidFill>
            <a:srgbClr val="0050A2">
              <a:alpha val="0"/>
            </a:srgbClr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nl-NL" sz="2000" b="0" dirty="0"/>
              <a:t>Rotary [clubnaam]</a:t>
            </a:r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1612956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3B7EB-263F-3AFE-1009-9267BC032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Wat is Rotary?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FD19DE-54B9-3EB0-231F-2B2A44385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Wereldwijd netwerk van professionals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14 miljoen leden wereldwijd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14.500 leden in Nederland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Focus op positieve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600" dirty="0"/>
              <a:t>Lokaal én internationaal actief</a:t>
            </a:r>
            <a:br>
              <a:rPr lang="nl-NL" sz="1600" dirty="0"/>
            </a:br>
            <a:endParaRPr lang="nl-NL" sz="1600" dirty="0"/>
          </a:p>
          <a:p>
            <a:endParaRPr lang="en-NL" sz="1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503144-B0C7-5A1C-A2A4-612F6FC08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18D6-45F8-384A-8961-82B874A4BD85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D9720-74A7-A6E9-0A27-85D0D4461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1B4B-5A4F-AE4E-8A0F-6E29251ABF90}" type="slidenum">
              <a:rPr lang="nl-NL" smtClean="0"/>
              <a:pPr/>
              <a:t>2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052FFE-3B96-EF5D-C4F7-49C9490F9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Week van de Open Clubbijeenkomsten</a:t>
            </a:r>
            <a:endParaRPr lang="nl-NL" dirty="0"/>
          </a:p>
        </p:txBody>
      </p:sp>
      <p:pic>
        <p:nvPicPr>
          <p:cNvPr id="8" name="Afbeelding 1" descr="Afbeelding met kaart&#10;&#10;Automatisch gegenereerde beschrijving">
            <a:extLst>
              <a:ext uri="{FF2B5EF4-FFF2-40B4-BE49-F238E27FC236}">
                <a16:creationId xmlns:a16="http://schemas.microsoft.com/office/drawing/2014/main" id="{94DB2C38-758D-D78C-E625-60A46CF404C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10"/>
          <a:stretch>
            <a:fillRect/>
          </a:stretch>
        </p:blipFill>
        <p:spPr>
          <a:xfrm>
            <a:off x="5183471" y="861284"/>
            <a:ext cx="3331880" cy="363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882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A66D96A9-2543-0D42-823A-597A8F091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04315"/>
            <a:ext cx="7886700" cy="604300"/>
          </a:xfrm>
        </p:spPr>
        <p:txBody>
          <a:bodyPr>
            <a:normAutofit/>
          </a:bodyPr>
          <a:lstStyle/>
          <a:p>
            <a:r>
              <a:rPr lang="nl-NL" sz="2500" b="1" dirty="0"/>
              <a:t>Fellowship</a:t>
            </a:r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28142C24-7320-534D-9F4F-7D2D3D3D8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28593"/>
            <a:ext cx="4524464" cy="2711884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Betekenisvolle relaties bouwen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Netwerk van gelijkgestemden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Vriendschappen voor het leven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Regelmatige bijeenkomsten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Informele en formele activiteiten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CED5E52-CA8F-9544-897A-B873EB741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33E18D6-45F8-384A-8961-82B874A4BD85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3861E0-4CA5-EA46-8879-FFB2DDF76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6641B4B-5A4F-AE4E-8A0F-6E29251ABF90}" type="slidenum">
              <a:rPr lang="nl-NL" smtClean="0"/>
              <a:pPr/>
              <a:t>3</a:t>
            </a:fld>
            <a:endParaRPr lang="nl-NL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F9255C06-DD56-2942-B4B7-353881581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r>
              <a:rPr lang="nl-NL"/>
              <a:t>Week van de Open Clubbijeenkomsten</a:t>
            </a:r>
            <a:endParaRPr lang="nl-NL" dirty="0"/>
          </a:p>
        </p:txBody>
      </p:sp>
      <p:pic>
        <p:nvPicPr>
          <p:cNvPr id="20" name="Tijdelijke aanduiding voor inhoud 19" descr="Afbeelding met buitenshuis, kleding, persoon, hemel&#10;&#10;Automatisch gegenereerde beschrijving">
            <a:extLst>
              <a:ext uri="{FF2B5EF4-FFF2-40B4-BE49-F238E27FC236}">
                <a16:creationId xmlns:a16="http://schemas.microsoft.com/office/drawing/2014/main" id="{279BC22A-7C83-BFA0-5A4F-362D4F62E37F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5168" y="1728787"/>
            <a:ext cx="3380182" cy="2680527"/>
          </a:xfrm>
        </p:spPr>
      </p:pic>
    </p:spTree>
    <p:extLst>
      <p:ext uri="{BB962C8B-B14F-4D97-AF65-F5344CB8AC3E}">
        <p14:creationId xmlns:p14="http://schemas.microsoft.com/office/powerpoint/2010/main" val="855824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A66D96A9-2543-0D42-823A-597A8F091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21145"/>
            <a:ext cx="7886700" cy="604300"/>
          </a:xfrm>
        </p:spPr>
        <p:txBody>
          <a:bodyPr>
            <a:normAutofit/>
          </a:bodyPr>
          <a:lstStyle/>
          <a:p>
            <a:r>
              <a:rPr lang="nl-NL" sz="2500" b="1" dirty="0" err="1"/>
              <a:t>Vocational</a:t>
            </a:r>
            <a:r>
              <a:rPr lang="nl-NL" sz="2500" b="1" dirty="0"/>
              <a:t> service</a:t>
            </a:r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28142C24-7320-534D-9F4F-7D2D3D3D8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28593"/>
            <a:ext cx="4524464" cy="2711884"/>
          </a:xfrm>
        </p:spPr>
        <p:txBody>
          <a:bodyPr>
            <a:norm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600" dirty="0"/>
              <a:t>Kennis en expertise delen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600" dirty="0"/>
              <a:t>Professionele ontwikkeling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600" dirty="0"/>
              <a:t>Leren van elkaar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600" dirty="0"/>
              <a:t>Kruisbestuiving van vakgebieden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600" dirty="0"/>
              <a:t>Impact door samenwerking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CED5E52-CA8F-9544-897A-B873EB741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33E18D6-45F8-384A-8961-82B874A4BD85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3861E0-4CA5-EA46-8879-FFB2DDF76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6641B4B-5A4F-AE4E-8A0F-6E29251ABF90}" type="slidenum">
              <a:rPr lang="nl-NL" smtClean="0"/>
              <a:pPr/>
              <a:t>4</a:t>
            </a:fld>
            <a:endParaRPr lang="nl-NL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F9255C06-DD56-2942-B4B7-353881581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r>
              <a:rPr lang="nl-NL"/>
              <a:t>Week van de Open Clubbijeenkomsten</a:t>
            </a:r>
            <a:endParaRPr lang="nl-NL" dirty="0"/>
          </a:p>
        </p:txBody>
      </p:sp>
      <p:pic>
        <p:nvPicPr>
          <p:cNvPr id="22" name="Tijdelijke aanduiding voor inhoud 19">
            <a:extLst>
              <a:ext uri="{FF2B5EF4-FFF2-40B4-BE49-F238E27FC236}">
                <a16:creationId xmlns:a16="http://schemas.microsoft.com/office/drawing/2014/main" id="{0C15A816-50A0-A6E2-C9A4-59BD500D76B3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9316" y="1728788"/>
            <a:ext cx="3366034" cy="2669308"/>
          </a:xfrm>
        </p:spPr>
      </p:pic>
    </p:spTree>
    <p:extLst>
      <p:ext uri="{BB962C8B-B14F-4D97-AF65-F5344CB8AC3E}">
        <p14:creationId xmlns:p14="http://schemas.microsoft.com/office/powerpoint/2010/main" val="401345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C9F786-5E03-DFAF-2601-B2003E8AA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78EC-57E2-C24C-A9C0-3E0F627A1722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12E976-3171-4E15-72FC-10636D061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1B4B-5A4F-AE4E-8A0F-6E29251ABF90}" type="slidenum">
              <a:rPr lang="nl-NL" smtClean="0"/>
              <a:pPr/>
              <a:t>5</a:t>
            </a:fld>
            <a:endParaRPr lang="nl-NL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FD84F10-9718-BF6A-861B-411467335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21145"/>
            <a:ext cx="7886700" cy="604300"/>
          </a:xfrm>
        </p:spPr>
        <p:txBody>
          <a:bodyPr>
            <a:normAutofit/>
          </a:bodyPr>
          <a:lstStyle/>
          <a:p>
            <a:r>
              <a:rPr lang="nl-NL" sz="2600" b="1" dirty="0"/>
              <a:t>Community service </a:t>
            </a:r>
            <a:endParaRPr lang="en-NL" sz="26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763375-5DA6-0FAE-5E9E-C5C4042BB36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Lokale projecten met impact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Internationale hulpprojecten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End Polio </a:t>
            </a:r>
            <a:r>
              <a:rPr lang="nl-NL" sz="1600" dirty="0" err="1"/>
              <a:t>Now</a:t>
            </a:r>
            <a:endParaRPr lang="nl-NL" sz="16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Duurzame verandering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Concrete resultaten</a:t>
            </a:r>
          </a:p>
          <a:p>
            <a:endParaRPr lang="en-NL" sz="16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3612643-579C-E6CF-A67E-5EBD2868C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Week van de Open Clubbijeenkomsten</a:t>
            </a:r>
            <a:endParaRPr lang="nl-NL" dirty="0"/>
          </a:p>
        </p:txBody>
      </p:sp>
      <p:pic>
        <p:nvPicPr>
          <p:cNvPr id="8" name="Content Placeholder 2" descr="A group of people standing next to a table with crates&#10;&#10;AI-generated content may be incorrect.">
            <a:extLst>
              <a:ext uri="{FF2B5EF4-FFF2-40B4-BE49-F238E27FC236}">
                <a16:creationId xmlns:a16="http://schemas.microsoft.com/office/drawing/2014/main" id="{C65FDEDF-4D90-50A5-456D-D15AC4652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548" y="1033171"/>
            <a:ext cx="2343540" cy="330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011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28142C24-7320-534D-9F4F-7D2D3D3D8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28593"/>
            <a:ext cx="4524464" cy="2711884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 err="1"/>
              <a:t>Rotaract</a:t>
            </a:r>
            <a:r>
              <a:rPr lang="nl-NL" sz="1600" dirty="0"/>
              <a:t> (18-35 jaar)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 err="1"/>
              <a:t>Interact</a:t>
            </a:r>
            <a:r>
              <a:rPr lang="nl-NL" sz="1600" dirty="0"/>
              <a:t> (middelbare school)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RYLA leiderschapsprogramma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 err="1"/>
              <a:t>Youth</a:t>
            </a:r>
            <a:r>
              <a:rPr lang="nl-NL" sz="1600" dirty="0"/>
              <a:t> Exchange programma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Investeren in jong talent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CED5E52-CA8F-9544-897A-B873EB741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33E18D6-45F8-384A-8961-82B874A4BD85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3861E0-4CA5-EA46-8879-FFB2DDF76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6641B4B-5A4F-AE4E-8A0F-6E29251ABF90}" type="slidenum">
              <a:rPr lang="nl-NL" smtClean="0"/>
              <a:pPr/>
              <a:t>6</a:t>
            </a:fld>
            <a:endParaRPr lang="nl-NL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F9255C06-DD56-2942-B4B7-353881581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r>
              <a:rPr lang="nl-NL"/>
              <a:t>Week van de Open Clubbijeenkomsten</a:t>
            </a:r>
            <a:endParaRPr lang="nl-NL" dirty="0"/>
          </a:p>
        </p:txBody>
      </p:sp>
      <p:sp>
        <p:nvSpPr>
          <p:cNvPr id="7" name="Titel 10">
            <a:extLst>
              <a:ext uri="{FF2B5EF4-FFF2-40B4-BE49-F238E27FC236}">
                <a16:creationId xmlns:a16="http://schemas.microsoft.com/office/drawing/2014/main" id="{9CBCC76B-78F2-8717-AE6C-A144A08E9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21145"/>
            <a:ext cx="7886700" cy="604300"/>
          </a:xfrm>
        </p:spPr>
        <p:txBody>
          <a:bodyPr>
            <a:normAutofit/>
          </a:bodyPr>
          <a:lstStyle/>
          <a:p>
            <a:r>
              <a:rPr lang="nl-NL" sz="2500" b="1" dirty="0" err="1"/>
              <a:t>Youth</a:t>
            </a:r>
            <a:r>
              <a:rPr lang="nl-NL" sz="2500" b="1" dirty="0"/>
              <a:t> Service </a:t>
            </a:r>
          </a:p>
        </p:txBody>
      </p:sp>
      <p:pic>
        <p:nvPicPr>
          <p:cNvPr id="10" name="Picture 9" descr="A group of people sitting in chairs&#10;&#10;AI-generated content may be incorrect.">
            <a:extLst>
              <a:ext uri="{FF2B5EF4-FFF2-40B4-BE49-F238E27FC236}">
                <a16:creationId xmlns:a16="http://schemas.microsoft.com/office/drawing/2014/main" id="{0C4B6219-0119-D419-B335-EE09EFCFA3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17" r="14063"/>
          <a:stretch>
            <a:fillRect/>
          </a:stretch>
        </p:blipFill>
        <p:spPr>
          <a:xfrm>
            <a:off x="5065664" y="1722214"/>
            <a:ext cx="3450038" cy="2675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87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77DD9-93D4-D12B-ADE7-FBF95DE3E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Onze club [naam]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49116-9723-1296-3C85-F02348731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[Aantal] leden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Diverse achtergronden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Interessante gastsprekers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Actuele discussies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Gezellige bijeenkomsten</a:t>
            </a:r>
          </a:p>
          <a:p>
            <a:endParaRPr lang="en-NL" sz="1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093A29-73C9-4209-E18F-0E61CB0F0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18D6-45F8-384A-8961-82B874A4BD85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E64DC5-3D0F-482B-08B8-966AC637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1B4B-5A4F-AE4E-8A0F-6E29251ABF90}" type="slidenum">
              <a:rPr lang="nl-NL" smtClean="0"/>
              <a:pPr/>
              <a:t>7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8C1905-1273-208D-C846-42C42E70B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Week van de Open Clubbijeenkomsten</a:t>
            </a:r>
            <a:endParaRPr lang="nl-NL" dirty="0"/>
          </a:p>
        </p:txBody>
      </p:sp>
      <p:pic>
        <p:nvPicPr>
          <p:cNvPr id="11" name="Picture 10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BF7CD7EA-B5F7-60C2-BE8A-E7D9DB48F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155" y="1735117"/>
            <a:ext cx="3944640" cy="232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233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28142C24-7320-534D-9F4F-7D2D3D3D8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28593"/>
            <a:ext cx="4524464" cy="2711884"/>
          </a:xfrm>
        </p:spPr>
        <p:txBody>
          <a:bodyPr>
            <a:norm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600" dirty="0"/>
              <a:t>[Project 1 - lokaal]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600" dirty="0"/>
              <a:t>[Project 2 - lokaal]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600" dirty="0"/>
              <a:t>[Project 3 - internationaal]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600" dirty="0"/>
              <a:t>[Foto's van projecten]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CED5E52-CA8F-9544-897A-B873EB741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33E18D6-45F8-384A-8961-82B874A4BD85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3861E0-4CA5-EA46-8879-FFB2DDF76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76641B4B-5A4F-AE4E-8A0F-6E29251ABF90}" type="slidenum">
              <a:rPr lang="nl-NL" smtClean="0"/>
              <a:pPr/>
              <a:t>8</a:t>
            </a:fld>
            <a:endParaRPr lang="nl-NL"/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F9255C06-DD56-2942-B4B7-353881581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r>
              <a:rPr lang="nl-NL"/>
              <a:t>Week van de Open Clubbijeenkomsten</a:t>
            </a:r>
            <a:endParaRPr lang="nl-NL" dirty="0"/>
          </a:p>
        </p:txBody>
      </p:sp>
      <p:sp>
        <p:nvSpPr>
          <p:cNvPr id="7" name="Titel 10">
            <a:extLst>
              <a:ext uri="{FF2B5EF4-FFF2-40B4-BE49-F238E27FC236}">
                <a16:creationId xmlns:a16="http://schemas.microsoft.com/office/drawing/2014/main" id="{6F017A52-786C-502B-7617-0B41D1D11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21148"/>
            <a:ext cx="7886700" cy="604300"/>
          </a:xfrm>
        </p:spPr>
        <p:txBody>
          <a:bodyPr>
            <a:normAutofit/>
          </a:bodyPr>
          <a:lstStyle/>
          <a:p>
            <a:r>
              <a:rPr lang="nl-NL" sz="2500" b="1" dirty="0"/>
              <a:t>Onze projecten </a:t>
            </a:r>
          </a:p>
        </p:txBody>
      </p:sp>
      <p:pic>
        <p:nvPicPr>
          <p:cNvPr id="10" name="Picture 9" descr="A group of people in a boat&#10;&#10;AI-generated content may be incorrect.">
            <a:extLst>
              <a:ext uri="{FF2B5EF4-FFF2-40B4-BE49-F238E27FC236}">
                <a16:creationId xmlns:a16="http://schemas.microsoft.com/office/drawing/2014/main" id="{AB8F5BBB-AA20-BEB9-3B31-D9A9D91942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7213" b="12032"/>
          <a:stretch>
            <a:fillRect/>
          </a:stretch>
        </p:blipFill>
        <p:spPr>
          <a:xfrm>
            <a:off x="5228348" y="981718"/>
            <a:ext cx="3292962" cy="349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125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3F29F-DF07-4E3C-6B8C-BE3397F1E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L" dirty="0"/>
              <a:t>Samen maken we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0B28D-C8EB-C10C-F51A-2632E3949E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Persoonlijke ontwikkeling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Waardevol netwerk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Maatschappelijke impact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l-NL" sz="1600" dirty="0"/>
              <a:t>Deel van wereldwijde organisatie</a:t>
            </a:r>
          </a:p>
          <a:p>
            <a:endParaRPr lang="en-NL" sz="1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DF2DC6-C5D0-48F7-0F13-FFC6EBA8A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E18D6-45F8-384A-8961-82B874A4BD85}" type="datetime1">
              <a:rPr lang="nl-NL" smtClean="0"/>
              <a:pPr/>
              <a:t>07-10-2025</a:t>
            </a:fld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35780B-2CE3-B720-FDF7-2D0BD2B6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41B4B-5A4F-AE4E-8A0F-6E29251ABF90}" type="slidenum">
              <a:rPr lang="nl-NL" smtClean="0"/>
              <a:pPr/>
              <a:t>9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209FA0-F494-6F45-3FE8-AFFFCE69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Week van de Open Clubbijeenkomsten</a:t>
            </a:r>
            <a:endParaRPr lang="nl-NL" dirty="0"/>
          </a:p>
        </p:txBody>
      </p:sp>
      <p:pic>
        <p:nvPicPr>
          <p:cNvPr id="8" name="Picture 7" descr="A group of people standing around a table&#10;&#10;AI-generated content may be incorrect.">
            <a:extLst>
              <a:ext uri="{FF2B5EF4-FFF2-40B4-BE49-F238E27FC236}">
                <a16:creationId xmlns:a16="http://schemas.microsoft.com/office/drawing/2014/main" id="{CB37E93A-0FD1-723F-4F64-61944FAE3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8977" y="1749582"/>
            <a:ext cx="3739163" cy="249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27234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pen Club Rotary">
      <a:dk1>
        <a:srgbClr val="000000"/>
      </a:dk1>
      <a:lt1>
        <a:srgbClr val="FFFFFF"/>
      </a:lt1>
      <a:dk2>
        <a:srgbClr val="000003"/>
      </a:dk2>
      <a:lt2>
        <a:srgbClr val="FFFFFF"/>
      </a:lt2>
      <a:accent1>
        <a:srgbClr val="1D427E"/>
      </a:accent1>
      <a:accent2>
        <a:srgbClr val="0072AE"/>
      </a:accent2>
      <a:accent3>
        <a:srgbClr val="A5A5A5"/>
      </a:accent3>
      <a:accent4>
        <a:srgbClr val="FFC000"/>
      </a:accent4>
      <a:accent5>
        <a:srgbClr val="FFFFFF"/>
      </a:accent5>
      <a:accent6>
        <a:srgbClr val="FFFFFF"/>
      </a:accent6>
      <a:hlink>
        <a:srgbClr val="00A3DA"/>
      </a:hlink>
      <a:folHlink>
        <a:srgbClr val="FFFFFF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Kantoorthema">
  <a:themeElements>
    <a:clrScheme name="Open Club Rotary">
      <a:dk1>
        <a:srgbClr val="000000"/>
      </a:dk1>
      <a:lt1>
        <a:srgbClr val="FFFFFF"/>
      </a:lt1>
      <a:dk2>
        <a:srgbClr val="000003"/>
      </a:dk2>
      <a:lt2>
        <a:srgbClr val="FFFFFF"/>
      </a:lt2>
      <a:accent1>
        <a:srgbClr val="1D427E"/>
      </a:accent1>
      <a:accent2>
        <a:srgbClr val="0072AE"/>
      </a:accent2>
      <a:accent3>
        <a:srgbClr val="A5A5A5"/>
      </a:accent3>
      <a:accent4>
        <a:srgbClr val="FFC000"/>
      </a:accent4>
      <a:accent5>
        <a:srgbClr val="FFFFFF"/>
      </a:accent5>
      <a:accent6>
        <a:srgbClr val="FFFFFF"/>
      </a:accent6>
      <a:hlink>
        <a:srgbClr val="00A3DA"/>
      </a:hlink>
      <a:folHlink>
        <a:srgbClr val="FFFFFF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584</TotalTime>
  <Words>254</Words>
  <Application>Microsoft Macintosh PowerPoint</Application>
  <PresentationFormat>On-screen Show (16:9)</PresentationFormat>
  <Paragraphs>84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Aptos</vt:lpstr>
      <vt:lpstr>Arial</vt:lpstr>
      <vt:lpstr>Calibri</vt:lpstr>
      <vt:lpstr>Kantoorthema</vt:lpstr>
      <vt:lpstr>1_Kantoorthema</vt:lpstr>
      <vt:lpstr>PowerPoint Presentation</vt:lpstr>
      <vt:lpstr>Wat is Rotary?</vt:lpstr>
      <vt:lpstr>Fellowship</vt:lpstr>
      <vt:lpstr>Vocational service</vt:lpstr>
      <vt:lpstr>Community service </vt:lpstr>
      <vt:lpstr>Youth Service </vt:lpstr>
      <vt:lpstr>Onze club [naam]</vt:lpstr>
      <vt:lpstr>Onze projecten </vt:lpstr>
      <vt:lpstr>Samen maken we impact</vt:lpstr>
      <vt:lpstr>Contact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Koen Lichtenberg</dc:creator>
  <cp:lastModifiedBy>Thijs van Dalen</cp:lastModifiedBy>
  <cp:revision>53</cp:revision>
  <dcterms:created xsi:type="dcterms:W3CDTF">2022-02-01T10:52:23Z</dcterms:created>
  <dcterms:modified xsi:type="dcterms:W3CDTF">2025-10-07T10:30:17Z</dcterms:modified>
</cp:coreProperties>
</file>